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67" r:id="rId1"/>
    <p:sldMasterId id="2147485493" r:id="rId2"/>
  </p:sldMasterIdLst>
  <p:notesMasterIdLst>
    <p:notesMasterId r:id="rId4"/>
  </p:notesMasterIdLst>
  <p:handoutMasterIdLst>
    <p:handoutMasterId r:id="rId5"/>
  </p:handoutMasterIdLst>
  <p:sldIdLst>
    <p:sldId id="3527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2" clrIdx="0">
    <p:extLst>
      <p:ext uri="{19B8F6BF-5375-455C-9EA6-DF929625EA0E}">
        <p15:presenceInfo xmlns:p15="http://schemas.microsoft.com/office/powerpoint/2012/main" userId="eda7889aa6b4c5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BB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67" autoAdjust="0"/>
    <p:restoredTop sz="94038" autoAdjust="0"/>
  </p:normalViewPr>
  <p:slideViewPr>
    <p:cSldViewPr>
      <p:cViewPr varScale="1">
        <p:scale>
          <a:sx n="46" d="100"/>
          <a:sy n="46" d="100"/>
        </p:scale>
        <p:origin x="52" y="208"/>
      </p:cViewPr>
      <p:guideLst>
        <p:guide orient="horz" pos="234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891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6788C41-504B-4A57-BBCB-E225F56C2435}" type="datetimeFigureOut">
              <a:rPr lang="ja-JP" altLang="en-US"/>
              <a:pPr>
                <a:defRPr/>
              </a:pPr>
              <a:t>2022/12/4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891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08AE00B-F467-4F9B-BB3D-4B6B5ECD1E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0373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1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CD86364-DE41-46AD-BD65-925F96289854}" type="datetimeFigureOut">
              <a:rPr lang="ja-JP" altLang="en-US"/>
              <a:pPr>
                <a:defRPr/>
              </a:pPr>
              <a:t>2022/12/4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4" rIns="91406" bIns="4570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478" y="4686541"/>
            <a:ext cx="5390810" cy="4440707"/>
          </a:xfrm>
          <a:prstGeom prst="rect">
            <a:avLst/>
          </a:prstGeom>
        </p:spPr>
        <p:txBody>
          <a:bodyPr vert="horz" lIns="91406" tIns="45704" rIns="91406" bIns="4570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1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53B011-7E4A-4705-BCCF-E9B1F644F3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733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3CDE01-9FEB-4655-80D5-3EAD1A45020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8213" y="750888"/>
            <a:ext cx="5011737" cy="37592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661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9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C06-0B1B-4CB4-863B-147F4220C2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09104-24B7-4C52-9321-0EA840EC5A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65"/>
            <a:ext cx="2227263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65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1A75-51FE-41DF-A124-384334C7DA2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87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9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F038-D863-4847-B32B-9260EF6CAA15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86492-1C5E-4BA7-BA2F-172F29759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000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A0354-9A0C-4D0E-AE12-2216ED80F57C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9245-61CC-4024-BC86-8E4943ADBE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4867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7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F873-D674-4812-83BB-9E99B99AB694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DC60-2783-4037-9AE0-97CA2D97D5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1715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A172-C761-4800-9F8A-CFEC490410BF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D1CFE-BDFB-4197-A931-745A5E275B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6529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FF9AB-BEDB-48B0-BCDB-DF39836F5DCB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03E44-B6A1-44CA-9FB9-93E53D886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797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31CE9-A2B5-4EC8-93CC-53130E4357DA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3410-4807-4184-9ACB-F3BE5186A0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1893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1C7B-2804-4F78-A198-449ED7AC9D90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C870B-8049-43F6-8FC8-BAFCAC295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475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424BA-5170-4000-9FC3-4A373B68002D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BD2A-4A51-4389-BDA9-06BDB169C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072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0DC-C5D0-4EBD-B05F-2785AE3A8D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90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89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E6B7-F855-4CE1-811D-778D0875CFD1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05EA7-5809-453E-A43E-9D19AD556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3477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5D0EF-8EDB-464E-91C3-864A1F449535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2416-F1D3-4FDB-9AF6-C2F5B500B7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5198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DEFD3-2157-4849-85A4-FD2543BEF60E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EA94-E9B2-4061-9825-E39946E411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781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7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1B8A-D271-4358-A949-8DCF81D5395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6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31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57" y="1600231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EA54-8C9F-42D2-86C9-A8B9BC7DBB7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1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41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51CF-7FE7-4172-86D0-F14624BB2F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9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9B6E-4D9C-4D02-91D5-4F7AD2489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3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8CEE-78DA-4C40-999C-8C5278E56DB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0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5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45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6FAD-B1F0-4415-9B4D-C0BC188464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8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2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801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DF0F-EE8D-48C8-BCD0-31F0BDDD2E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8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6" y="1600231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21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B6FA8322-4BC3-4340-9CE1-F091BCDEF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21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73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8" r:id="rId1"/>
    <p:sldLayoutId id="2147484869" r:id="rId2"/>
    <p:sldLayoutId id="2147484870" r:id="rId3"/>
    <p:sldLayoutId id="2147484871" r:id="rId4"/>
    <p:sldLayoutId id="2147484872" r:id="rId5"/>
    <p:sldLayoutId id="2147484873" r:id="rId6"/>
    <p:sldLayoutId id="2147484874" r:id="rId7"/>
    <p:sldLayoutId id="2147484875" r:id="rId8"/>
    <p:sldLayoutId id="2147484876" r:id="rId9"/>
    <p:sldLayoutId id="2147484877" r:id="rId10"/>
    <p:sldLayoutId id="2147484878" r:id="rId11"/>
  </p:sldLayoutIdLst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097447A-93E6-4CE9-993D-71F271E81474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F07A174-C31B-4B13-8F6C-B3A1101A8E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17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94" r:id="rId1"/>
    <p:sldLayoutId id="2147485495" r:id="rId2"/>
    <p:sldLayoutId id="2147485496" r:id="rId3"/>
    <p:sldLayoutId id="2147485497" r:id="rId4"/>
    <p:sldLayoutId id="2147485498" r:id="rId5"/>
    <p:sldLayoutId id="2147485499" r:id="rId6"/>
    <p:sldLayoutId id="2147485500" r:id="rId7"/>
    <p:sldLayoutId id="2147485501" r:id="rId8"/>
    <p:sldLayoutId id="2147485502" r:id="rId9"/>
    <p:sldLayoutId id="2147485503" r:id="rId10"/>
    <p:sldLayoutId id="21474855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 2">
            <a:extLst>
              <a:ext uri="{FF2B5EF4-FFF2-40B4-BE49-F238E27FC236}">
                <a16:creationId xmlns:a16="http://schemas.microsoft.com/office/drawing/2014/main" id="{0449A0EC-D338-41EA-A611-0ADBC02A3736}"/>
              </a:ext>
            </a:extLst>
          </p:cNvPr>
          <p:cNvSpPr txBox="1">
            <a:spLocks/>
          </p:cNvSpPr>
          <p:nvPr/>
        </p:nvSpPr>
        <p:spPr bwMode="auto">
          <a:xfrm>
            <a:off x="0" y="-27384"/>
            <a:ext cx="9144000" cy="530519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【</a:t>
            </a:r>
            <a:r>
              <a:rPr kumimoji="1" lang="ja-JP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演習</a:t>
            </a:r>
            <a:r>
              <a:rPr kumimoji="1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3】 4</a:t>
            </a:r>
            <a:r>
              <a:rPr kumimoji="1" lang="ja-JP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場面別に、第</a:t>
            </a:r>
            <a:r>
              <a:rPr kumimoji="1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8</a:t>
            </a:r>
            <a:r>
              <a:rPr kumimoji="1" lang="ja-JP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期計画及び現在取り組んでいることを整理する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j-cs"/>
            </a:endParaRPr>
          </a:p>
        </p:txBody>
      </p:sp>
      <p:graphicFrame>
        <p:nvGraphicFramePr>
          <p:cNvPr id="2" name="表 21">
            <a:extLst>
              <a:ext uri="{FF2B5EF4-FFF2-40B4-BE49-F238E27FC236}">
                <a16:creationId xmlns:a16="http://schemas.microsoft.com/office/drawing/2014/main" id="{CDAE6A1F-B805-C0B1-A670-05CC6EA65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865841"/>
              </p:ext>
            </p:extLst>
          </p:nvPr>
        </p:nvGraphicFramePr>
        <p:xfrm>
          <a:off x="251521" y="901956"/>
          <a:ext cx="8709567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612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7469955">
                  <a:extLst>
                    <a:ext uri="{9D8B030D-6E8A-4147-A177-3AD203B41FA5}">
                      <a16:colId xmlns:a16="http://schemas.microsoft.com/office/drawing/2014/main" val="39303410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取組内容</a:t>
                      </a:r>
                      <a:endParaRPr kumimoji="1" lang="en-US" altLang="ja-JP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375162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001429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FD127450-C8A7-C6D9-4678-17922DCA1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84" y="548680"/>
            <a:ext cx="8153632" cy="37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1】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「入退院支援」に関し、取り組んでいることを挙げて下さい（最大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つまで）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表 21">
            <a:extLst>
              <a:ext uri="{FF2B5EF4-FFF2-40B4-BE49-F238E27FC236}">
                <a16:creationId xmlns:a16="http://schemas.microsoft.com/office/drawing/2014/main" id="{5D1AB93D-502C-2CC3-407D-61DEBF064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896989"/>
              </p:ext>
            </p:extLst>
          </p:nvPr>
        </p:nvGraphicFramePr>
        <p:xfrm>
          <a:off x="268249" y="2414124"/>
          <a:ext cx="8709567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612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7469955">
                  <a:extLst>
                    <a:ext uri="{9D8B030D-6E8A-4147-A177-3AD203B41FA5}">
                      <a16:colId xmlns:a16="http://schemas.microsoft.com/office/drawing/2014/main" val="39303410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取組内容</a:t>
                      </a:r>
                      <a:endParaRPr kumimoji="1" lang="en-US" altLang="ja-JP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375162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001429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44410629-A642-9392-A834-1AF863E9F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060848"/>
            <a:ext cx="8153632" cy="37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2】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「日常の療養支援」に関し、取り組んでいることを挙げて下さい（最大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つまで）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1" name="表 21">
            <a:extLst>
              <a:ext uri="{FF2B5EF4-FFF2-40B4-BE49-F238E27FC236}">
                <a16:creationId xmlns:a16="http://schemas.microsoft.com/office/drawing/2014/main" id="{46C2C127-2754-D3FC-622B-D7228553E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895584"/>
              </p:ext>
            </p:extLst>
          </p:nvPr>
        </p:nvGraphicFramePr>
        <p:xfrm>
          <a:off x="268249" y="3998300"/>
          <a:ext cx="8709567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612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7469955">
                  <a:extLst>
                    <a:ext uri="{9D8B030D-6E8A-4147-A177-3AD203B41FA5}">
                      <a16:colId xmlns:a16="http://schemas.microsoft.com/office/drawing/2014/main" val="39303410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取組内容</a:t>
                      </a:r>
                      <a:endParaRPr kumimoji="1" lang="en-US" altLang="ja-JP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375162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001429"/>
                  </a:ext>
                </a:extLst>
              </a:tr>
            </a:tbl>
          </a:graphicData>
        </a:graphic>
      </p:graphicFrame>
      <p:sp>
        <p:nvSpPr>
          <p:cNvPr id="15" name="Rectangle 2">
            <a:extLst>
              <a:ext uri="{FF2B5EF4-FFF2-40B4-BE49-F238E27FC236}">
                <a16:creationId xmlns:a16="http://schemas.microsoft.com/office/drawing/2014/main" id="{37743275-8AD1-B7E9-3E89-930FB72F0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3645024"/>
            <a:ext cx="8153632" cy="37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dirty="0">
                <a:solidFill>
                  <a:srgbClr val="7030A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3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「急変時対応」に関し、取り組んでいることを挙げて下さい（最大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つまで）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6" name="表 21">
            <a:extLst>
              <a:ext uri="{FF2B5EF4-FFF2-40B4-BE49-F238E27FC236}">
                <a16:creationId xmlns:a16="http://schemas.microsoft.com/office/drawing/2014/main" id="{2A00D344-A9F0-7B2E-9A4E-9A939A478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044977"/>
              </p:ext>
            </p:extLst>
          </p:nvPr>
        </p:nvGraphicFramePr>
        <p:xfrm>
          <a:off x="284977" y="5575508"/>
          <a:ext cx="8709567" cy="11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612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7469955">
                  <a:extLst>
                    <a:ext uri="{9D8B030D-6E8A-4147-A177-3AD203B41FA5}">
                      <a16:colId xmlns:a16="http://schemas.microsoft.com/office/drawing/2014/main" val="39303410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取組内容</a:t>
                      </a:r>
                      <a:endParaRPr kumimoji="1" lang="en-US" altLang="ja-JP" sz="1500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375162"/>
                  </a:ext>
                </a:extLst>
              </a:tr>
              <a:tr h="2699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取組</a:t>
                      </a:r>
                      <a:r>
                        <a:rPr kumimoji="1" lang="en-US" altLang="ja-JP" sz="15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500" b="1" dirty="0">
                        <a:solidFill>
                          <a:srgbClr val="FFFF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5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001429"/>
                  </a:ext>
                </a:extLst>
              </a:tr>
            </a:tbl>
          </a:graphicData>
        </a:graphic>
      </p:graphicFrame>
      <p:sp>
        <p:nvSpPr>
          <p:cNvPr id="17" name="Rectangle 2">
            <a:extLst>
              <a:ext uri="{FF2B5EF4-FFF2-40B4-BE49-F238E27FC236}">
                <a16:creationId xmlns:a16="http://schemas.microsoft.com/office/drawing/2014/main" id="{95C99176-C81C-D6D1-7B05-C94C52528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40" y="5222232"/>
            <a:ext cx="8153632" cy="37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4】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「看取り」に関し、取り組んでいることを挙げて下さい（最大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つまで）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24983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8427FB4E5F95744BCC59A4DD54F3EEA" ma:contentTypeVersion="16" ma:contentTypeDescription="新しいドキュメントを作成します。" ma:contentTypeScope="" ma:versionID="eafff8bff6f6e9247e2b376cb96c47d3">
  <xsd:schema xmlns:xsd="http://www.w3.org/2001/XMLSchema" xmlns:xs="http://www.w3.org/2001/XMLSchema" xmlns:p="http://schemas.microsoft.com/office/2006/metadata/properties" xmlns:ns2="aff27039-fc77-4872-96c3-d7479bad78d1" xmlns:ns3="a71ec435-3dc3-4608-8736-2c908d14763e" targetNamespace="http://schemas.microsoft.com/office/2006/metadata/properties" ma:root="true" ma:fieldsID="df046183f02246f07f1302d19c1d357f" ns2:_="" ns3:_="">
    <xsd:import namespace="aff27039-fc77-4872-96c3-d7479bad78d1"/>
    <xsd:import namespace="a71ec435-3dc3-4608-8736-2c908d147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27039-fc77-4872-96c3-d7479bad7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a505cda0-ed64-468c-a1ca-9a2edd742a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ec435-3dc3-4608-8736-2c908d14763e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eae8684-cf64-461c-a5c7-85045a8d89dc}" ma:internalName="TaxCatchAll" ma:showField="CatchAllData" ma:web="a71ec435-3dc3-4608-8736-2c908d147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315401-0555-4C8B-8F20-688299AB2750}"/>
</file>

<file path=customXml/itemProps2.xml><?xml version="1.0" encoding="utf-8"?>
<ds:datastoreItem xmlns:ds="http://schemas.openxmlformats.org/officeDocument/2006/customXml" ds:itemID="{0AEF7B91-93AF-483E-A32B-59BE26AAD122}"/>
</file>

<file path=docProps/app.xml><?xml version="1.0" encoding="utf-8"?>
<Properties xmlns="http://schemas.openxmlformats.org/officeDocument/2006/extended-properties" xmlns:vt="http://schemas.openxmlformats.org/officeDocument/2006/docPropsVTypes">
  <TotalTime>7629</TotalTime>
  <Words>159</Words>
  <Application>Microsoft Office PowerPoint</Application>
  <PresentationFormat>画面に合わせる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Yu Gothic UI</vt:lpstr>
      <vt:lpstr>Arial</vt:lpstr>
      <vt:lpstr>Calibri</vt:lpstr>
      <vt:lpstr>Wingdings</vt:lpstr>
      <vt:lpstr>2_Office ​​テーマ</vt:lpstr>
      <vt:lpstr>1_標準デザイン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jmari</dc:creator>
  <cp:lastModifiedBy>川越　雅弘</cp:lastModifiedBy>
  <cp:revision>1145</cp:revision>
  <cp:lastPrinted>2020-01-23T06:55:30Z</cp:lastPrinted>
  <dcterms:created xsi:type="dcterms:W3CDTF">2011-05-16T01:54:08Z</dcterms:created>
  <dcterms:modified xsi:type="dcterms:W3CDTF">2022-12-04T12:29:24Z</dcterms:modified>
</cp:coreProperties>
</file>