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5493" r:id="rId2"/>
  </p:sldMasterIdLst>
  <p:notesMasterIdLst>
    <p:notesMasterId r:id="rId4"/>
  </p:notesMasterIdLst>
  <p:handoutMasterIdLst>
    <p:handoutMasterId r:id="rId5"/>
  </p:handoutMasterIdLst>
  <p:sldIdLst>
    <p:sldId id="3527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67" autoAdjust="0"/>
    <p:restoredTop sz="94038" autoAdjust="0"/>
  </p:normalViewPr>
  <p:slideViewPr>
    <p:cSldViewPr>
      <p:cViewPr varScale="1">
        <p:scale>
          <a:sx n="46" d="100"/>
          <a:sy n="46" d="100"/>
        </p:scale>
        <p:origin x="52" y="208"/>
      </p:cViewPr>
      <p:guideLst>
        <p:guide orient="horz" pos="23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1" y="0"/>
            <a:ext cx="2919302" cy="493237"/>
          </a:xfrm>
          <a:prstGeom prst="rect">
            <a:avLst/>
          </a:prstGeom>
        </p:spPr>
        <p:txBody>
          <a:bodyPr vert="horz" lIns="91406" tIns="45704" rIns="91406" bIns="4570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4" rIns="91406" bIns="457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478" y="4686541"/>
            <a:ext cx="5390810" cy="4440707"/>
          </a:xfrm>
          <a:prstGeom prst="rect">
            <a:avLst/>
          </a:prstGeom>
        </p:spPr>
        <p:txBody>
          <a:bodyPr vert="horz" lIns="91406" tIns="45704" rIns="91406" bIns="4570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1" y="9371503"/>
            <a:ext cx="2919302" cy="493236"/>
          </a:xfrm>
          <a:prstGeom prst="rect">
            <a:avLst/>
          </a:prstGeom>
        </p:spPr>
        <p:txBody>
          <a:bodyPr vert="horz" lIns="91406" tIns="45704" rIns="91406" bIns="4570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CDE01-9FEB-4655-80D5-3EAD1A45020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173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6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00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486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71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2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97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1893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475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072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3477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5198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781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1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2">
            <a:extLst>
              <a:ext uri="{FF2B5EF4-FFF2-40B4-BE49-F238E27FC236}">
                <a16:creationId xmlns:a16="http://schemas.microsoft.com/office/drawing/2014/main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4"/>
            <a:ext cx="9144000" cy="530519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【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演習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3】 4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場面別に、第</a:t>
            </a:r>
            <a:r>
              <a:rPr kumimoji="1" lang="en-US" altLang="ja-JP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8</a:t>
            </a:r>
            <a:r>
              <a:rPr kumimoji="1" lang="ja-JP" alt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j-cs"/>
              </a:rPr>
              <a:t>期計画及び現在取り組んでいることを整理する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j-cs"/>
            </a:endParaRPr>
          </a:p>
        </p:txBody>
      </p:sp>
      <p:graphicFrame>
        <p:nvGraphicFramePr>
          <p:cNvPr id="2" name="表 21">
            <a:extLst>
              <a:ext uri="{FF2B5EF4-FFF2-40B4-BE49-F238E27FC236}">
                <a16:creationId xmlns:a16="http://schemas.microsoft.com/office/drawing/2014/main" id="{CDAE6A1F-B805-C0B1-A670-05CC6EA65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865841"/>
              </p:ext>
            </p:extLst>
          </p:nvPr>
        </p:nvGraphicFramePr>
        <p:xfrm>
          <a:off x="251521" y="901956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612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69955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取組内容</a:t>
                      </a:r>
                      <a:endParaRPr kumimoji="1" lang="en-US" altLang="ja-JP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FD127450-C8A7-C6D9-4678-17922DCA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84" y="548680"/>
            <a:ext cx="8153632" cy="3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1】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「入退院支援」に関し、取り組んでいることを挙げて下さい（最大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つまで）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21">
            <a:extLst>
              <a:ext uri="{FF2B5EF4-FFF2-40B4-BE49-F238E27FC236}">
                <a16:creationId xmlns:a16="http://schemas.microsoft.com/office/drawing/2014/main" id="{5D1AB93D-502C-2CC3-407D-61DEBF064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96989"/>
              </p:ext>
            </p:extLst>
          </p:nvPr>
        </p:nvGraphicFramePr>
        <p:xfrm>
          <a:off x="268249" y="2414124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612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69955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取組内容</a:t>
                      </a:r>
                      <a:endParaRPr kumimoji="1" lang="en-US" altLang="ja-JP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44410629-A642-9392-A834-1AF863E9F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060848"/>
            <a:ext cx="8153632" cy="3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2】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「日常の療養支援」に関し、取り組んでいることを挙げて下さい（最大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つまで）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表 21">
            <a:extLst>
              <a:ext uri="{FF2B5EF4-FFF2-40B4-BE49-F238E27FC236}">
                <a16:creationId xmlns:a16="http://schemas.microsoft.com/office/drawing/2014/main" id="{46C2C127-2754-D3FC-622B-D7228553E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95584"/>
              </p:ext>
            </p:extLst>
          </p:nvPr>
        </p:nvGraphicFramePr>
        <p:xfrm>
          <a:off x="268249" y="3998300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612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69955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取組内容</a:t>
                      </a:r>
                      <a:endParaRPr kumimoji="1" lang="en-US" altLang="ja-JP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37743275-8AD1-B7E9-3E89-930FB72F0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645024"/>
            <a:ext cx="8153632" cy="3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dirty="0">
                <a:solidFill>
                  <a:srgbClr val="7030A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「急変時対応」に関し、取り組んでいることを挙げて下さい（最大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つまで）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6" name="表 21">
            <a:extLst>
              <a:ext uri="{FF2B5EF4-FFF2-40B4-BE49-F238E27FC236}">
                <a16:creationId xmlns:a16="http://schemas.microsoft.com/office/drawing/2014/main" id="{2A00D344-A9F0-7B2E-9A4E-9A939A478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044977"/>
              </p:ext>
            </p:extLst>
          </p:nvPr>
        </p:nvGraphicFramePr>
        <p:xfrm>
          <a:off x="284977" y="5575508"/>
          <a:ext cx="8709567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612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469955">
                  <a:extLst>
                    <a:ext uri="{9D8B030D-6E8A-4147-A177-3AD203B41FA5}">
                      <a16:colId xmlns:a16="http://schemas.microsoft.com/office/drawing/2014/main" val="39303410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取組内容</a:t>
                      </a:r>
                      <a:endParaRPr kumimoji="1" lang="en-US" altLang="ja-JP" sz="1500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323668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26990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取組</a:t>
                      </a:r>
                      <a:r>
                        <a:rPr kumimoji="1" lang="en-US" altLang="ja-JP" sz="15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5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5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</a:tbl>
          </a:graphicData>
        </a:graphic>
      </p:graphicFrame>
      <p:sp>
        <p:nvSpPr>
          <p:cNvPr id="17" name="Rectangle 2">
            <a:extLst>
              <a:ext uri="{FF2B5EF4-FFF2-40B4-BE49-F238E27FC236}">
                <a16:creationId xmlns:a16="http://schemas.microsoft.com/office/drawing/2014/main" id="{95C99176-C81C-D6D1-7B05-C94C52528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40" y="5222232"/>
            <a:ext cx="8153632" cy="3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問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4】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「看取り」に関し、取り組んでいることを挙げて下さい（最大</a:t>
            </a:r>
            <a:r>
              <a:rPr kumimoji="0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つまで）</a:t>
            </a:r>
            <a:endParaRPr kumimoji="0" lang="en-US" altLang="ja-JP" sz="1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498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427FB4E5F95744BCC59A4DD54F3EEA" ma:contentTypeVersion="16" ma:contentTypeDescription="新しいドキュメントを作成します。" ma:contentTypeScope="" ma:versionID="eafff8bff6f6e9247e2b376cb96c47d3">
  <xsd:schema xmlns:xsd="http://www.w3.org/2001/XMLSchema" xmlns:xs="http://www.w3.org/2001/XMLSchema" xmlns:p="http://schemas.microsoft.com/office/2006/metadata/properties" xmlns:ns2="aff27039-fc77-4872-96c3-d7479bad78d1" xmlns:ns3="a71ec435-3dc3-4608-8736-2c908d14763e" targetNamespace="http://schemas.microsoft.com/office/2006/metadata/properties" ma:root="true" ma:fieldsID="df046183f02246f07f1302d19c1d357f" ns2:_="" ns3:_="">
    <xsd:import namespace="aff27039-fc77-4872-96c3-d7479bad78d1"/>
    <xsd:import namespace="a71ec435-3dc3-4608-8736-2c908d147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039-fc77-4872-96c3-d7479bad7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c435-3dc3-4608-8736-2c908d14763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eae8684-cf64-461c-a5c7-85045a8d89dc}" ma:internalName="TaxCatchAll" ma:showField="CatchAllData" ma:web="a71ec435-3dc3-4608-8736-2c908d147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315401-0555-4C8B-8F20-688299AB2750}"/>
</file>

<file path=customXml/itemProps2.xml><?xml version="1.0" encoding="utf-8"?>
<ds:datastoreItem xmlns:ds="http://schemas.openxmlformats.org/officeDocument/2006/customXml" ds:itemID="{0AEF7B91-93AF-483E-A32B-59BE26AAD122}"/>
</file>

<file path=docProps/app.xml><?xml version="1.0" encoding="utf-8"?>
<Properties xmlns="http://schemas.openxmlformats.org/officeDocument/2006/extended-properties" xmlns:vt="http://schemas.openxmlformats.org/officeDocument/2006/docPropsVTypes">
  <TotalTime>7629</TotalTime>
  <Words>159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</vt:lpstr>
      <vt:lpstr>Arial</vt:lpstr>
      <vt:lpstr>Calibri</vt:lpstr>
      <vt:lpstr>Wingdings</vt:lpstr>
      <vt:lpstr>2_Office ​​テーマ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川越　雅弘</cp:lastModifiedBy>
  <cp:revision>1145</cp:revision>
  <cp:lastPrinted>2020-01-23T06:55:30Z</cp:lastPrinted>
  <dcterms:created xsi:type="dcterms:W3CDTF">2011-05-16T01:54:08Z</dcterms:created>
  <dcterms:modified xsi:type="dcterms:W3CDTF">2022-12-04T12:29:24Z</dcterms:modified>
</cp:coreProperties>
</file>